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798EE-0020-44F8-8166-785AC13F2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7EB9E8-0C4F-4A8F-9AD3-190AF0FC4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55763F-2D1A-44A3-9CE5-61B27D9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EDA94-5F94-4657-A3BC-79531FDB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204325-F18E-4BAA-A3E1-7739D4FC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274C6-7553-4084-876B-865F3757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53B6A8-009C-40AF-83C5-3829046D7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8DDD3-2524-4AF9-A4F8-C3772CC1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94BCF4-E4D3-45BF-B7FD-CF24C739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B11C9-C0FF-47A8-AF12-DD949735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4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91B0AF-C879-451F-916E-4E5ED966B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71F390-2B36-4585-A7F2-25423FE38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21B53-5390-412E-A443-7327BB2D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D2735-B368-4C2B-8C02-13C5B4DD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D72E84-67B5-4888-AFD7-53C397AD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E1507-3F4B-41E1-B70E-185CC3C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4311E-B502-43A4-BE14-A1280B7F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931885-80E5-4E0E-A54B-2043AA0B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FAFA9-D272-4F9F-81D3-9274B998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635E0-D074-4A24-9823-A5E84F3C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8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58421-D2BC-4D68-AD52-355A1B26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3E768E-12A3-4D87-BC06-6DE63F9B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93F55-CBB1-495B-AE27-169C90A7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219D6-6E5B-4CBD-BC11-4405A513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8E532-79A5-46B1-A406-2E1AA4D1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1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62719-206E-4EFF-A3F4-C8A66F84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44DDF-0B3A-4BFD-BAA0-09B3A5F6F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4598AF-0F99-495A-8EF1-C0694E5E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3074FF-EA67-4BB5-B97C-FCABC119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A0CA19-CFA6-4E54-8A38-3881BF82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9A7137-883E-47D4-AA4E-4BD03554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05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7D5EE-015E-4578-81A7-0D93F591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75F241-C901-49C9-9008-720AD5114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B4BD32-5597-49B2-9D4F-6C41FF77C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48E844-FA9C-41AB-9A56-3487FF1A3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586C11-7C98-40E0-BC8D-0402E0B66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F2EB26-CFB7-45C3-B587-D849A71A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33D3EB-8870-4908-B9FC-6B50D119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09BC13-43BA-4B9F-8BCE-99F5200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1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7D1F9-9823-4DB1-AD4A-D7AD63E4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B63270-3303-483C-939D-D8F93B4F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7640D9-C227-4D4C-8CCA-5ADD0F27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BF49B1-2F27-4C94-BDF6-459804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5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65A2D7-F771-4241-9BE9-E4A3346D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E11669-94EB-4EA7-AD86-BDA2CA7A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930C76-A68E-4136-9892-A377084D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0D534-5EB0-4841-9328-9D8F4230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9834F-21FE-4DB1-BED5-53150538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39E633-5C06-40FF-979D-9C88F275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630BD7-2C21-4607-9D8F-344029D2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C588B0-30BF-4234-B217-537ADEE2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B68F0A-98A8-417B-9735-D23FBD1D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70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A1805-74F0-456D-A68C-C73D544C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56F657-9DDE-47F0-B213-D3A0BC6FB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5B5D7-2986-46A7-A431-AB97AB2B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AB4052-1CC5-4B01-82FB-FF1247E5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686A4B-3898-461D-8797-A9C1164A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807354-96BF-4CDB-ACD6-A9D4A9BB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3C466F-7C93-48BE-A223-99122257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47109B-E3FC-42FE-8C1A-C2E2DAA8A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6E3763-43E2-445F-8502-31781FDB4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4FB3-05F5-49F7-8BA6-537223A5D198}" type="datetimeFigureOut">
              <a:rPr lang="fr-FR" smtClean="0"/>
              <a:t>21/05/2021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141A6-1C27-4C2C-ADF5-1CF1A36A6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26621-EBFE-4ED6-9159-95B355CE4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2764-BB73-4F4A-B32E-2232FCB980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CFFA1A-C1CB-459D-A91E-A368E23D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2" y="949325"/>
            <a:ext cx="901071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sz="6600" dirty="0">
                <a:solidFill>
                  <a:schemeClr val="bg1"/>
                </a:solidFill>
              </a:rPr>
              <a:t>Exposition </a:t>
            </a:r>
            <a:br>
              <a:rPr lang="fr-FR" sz="6600" dirty="0">
                <a:solidFill>
                  <a:schemeClr val="bg1"/>
                </a:solidFill>
              </a:rPr>
            </a:br>
            <a:r>
              <a:rPr lang="fr-FR" sz="6600" dirty="0">
                <a:solidFill>
                  <a:schemeClr val="bg1"/>
                </a:solidFill>
              </a:rPr>
              <a:t>« dessine-moi l’espérance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776328-9862-4726-8C5A-77A7961F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fr-FR" sz="3000">
                <a:solidFill>
                  <a:schemeClr val="bg1"/>
                </a:solidFill>
              </a:rPr>
              <a:t>Enghien-les-Bains, Saint-Gratien, Orgemont,</a:t>
            </a:r>
          </a:p>
          <a:p>
            <a:pPr algn="l"/>
            <a:r>
              <a:rPr lang="fr-FR" sz="3000">
                <a:solidFill>
                  <a:schemeClr val="bg1"/>
                </a:solidFill>
              </a:rPr>
              <a:t>Notre-Dame de la Fraternité,</a:t>
            </a:r>
          </a:p>
          <a:p>
            <a:pPr algn="l"/>
            <a:r>
              <a:rPr lang="fr-FR" sz="3000">
                <a:solidFill>
                  <a:schemeClr val="bg1"/>
                </a:solidFill>
              </a:rPr>
              <a:t>Le palmarès – 30 mai 2021.</a:t>
            </a:r>
          </a:p>
        </p:txBody>
      </p:sp>
      <p:cxnSp>
        <p:nvCxnSpPr>
          <p:cNvPr id="20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9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5CE0F9-6A91-468C-9E0F-7B014124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417320"/>
            <a:ext cx="3922312" cy="3678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enfant et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jeune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prix de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l’originalité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CPA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l’école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St-Louis Ste-Thérèse.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CE001F-0D1F-4513-89BE-90C534979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4888992"/>
            <a:ext cx="3922315" cy="551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Champ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fleuri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0A5BBF-2D6C-47E5-9220-5645E6984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114" y="566916"/>
            <a:ext cx="3949676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5A6320-A2C0-4F86-B76F-40B0B35B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417319"/>
            <a:ext cx="3922294" cy="402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enfant et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jeune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prix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Paidisti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Cameron Jacques.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B793F7-EEF8-472A-92A6-A9EF9BD23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9704" y="566916"/>
            <a:ext cx="5046495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221E8-DC30-4C50-ACE0-A610CF1F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417320"/>
            <a:ext cx="5397343" cy="402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enfant et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jeune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prix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Paidisti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0FF00A-17A8-4E62-B2AB-36EB9DE18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272" y="1678628"/>
            <a:ext cx="5025525" cy="35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7F3F79-6E94-485C-A43E-A5DB6F0D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707132"/>
            <a:ext cx="430266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adulte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35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prix, </a:t>
            </a:r>
            <a:b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Mélanie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Rondreux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1E55BC-F61D-4942-A509-2430B555C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754" y="115191"/>
            <a:ext cx="4689038" cy="6627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8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3FB027-EF6D-4B78-8DE1-D8DEB634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0"/>
            <a:ext cx="4294374" cy="6858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Catégorie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adulte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prix du jury,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A. K. </a:t>
            </a:r>
            <a:r>
              <a:rPr lang="en-US" dirty="0" err="1">
                <a:solidFill>
                  <a:schemeClr val="bg1"/>
                </a:solidFill>
              </a:rPr>
              <a:t>Tadajewska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2EB437B-6EDD-4327-A9B2-43BA4436D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2" r="2" b="150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08963C-D126-45B7-B07D-B8A9B84E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2" y="0"/>
            <a:ext cx="4505666" cy="6858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Catégorie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adulte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prix de </a:t>
            </a:r>
            <a:r>
              <a:rPr lang="en-US" dirty="0" err="1">
                <a:solidFill>
                  <a:schemeClr val="bg1"/>
                </a:solidFill>
              </a:rPr>
              <a:t>l’originalité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Bénédicte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04F63E3-A41D-4B34-8A5C-F47794A4A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1" t="2122" r="1520" b="2231"/>
          <a:stretch/>
        </p:blipFill>
        <p:spPr>
          <a:xfrm>
            <a:off x="4972594" y="0"/>
            <a:ext cx="721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5000ED-E29B-449F-A98C-1F7046B8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22" y="1417319"/>
            <a:ext cx="3962392" cy="402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adulte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prix de la photo, Jean-Pierre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Pommaret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79EFAB4-8FFA-4ECD-83FD-3C12A2450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4678" y="1152070"/>
            <a:ext cx="6436548" cy="45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6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9C93B9-4055-4A2F-BC59-3FA1074A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2" y="1417320"/>
            <a:ext cx="4192523" cy="402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poésie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000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prix,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Anselme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Geffray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0C75D5-524D-4723-9A60-6076E81C5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7562" y="-51020"/>
            <a:ext cx="2361206" cy="68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36B9C8-6D96-4C5F-B2E6-5EE8D72F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417320"/>
            <a:ext cx="3922307" cy="3400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poésie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prix du jury,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CPB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D78E55-9D77-42E4-BD86-A823E5F2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7" y="4564020"/>
            <a:ext cx="3922313" cy="8766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D’après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poème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Catulle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Mendes.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B8869E-489E-45D5-9AB9-1F93170AC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872" y="566916"/>
            <a:ext cx="4064159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89B7A1-99AD-48C1-BBB0-66243DF6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95" y="1767839"/>
            <a:ext cx="4713997" cy="39398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enfant et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jeune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4400" kern="12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prix, </a:t>
            </a:r>
            <a:b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Nathanaël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Geffray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F34F44-E769-44E0-8D31-606D95C8E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927" y="1069320"/>
            <a:ext cx="6991073" cy="50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E82F7E-7A21-4A94-ABDB-D6A495CA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417319"/>
            <a:ext cx="3922314" cy="4023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Catégorie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enfant et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jeune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prix du jury,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Yohann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Nguiagain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120A62E-AE36-4EDA-973B-3B1D679AD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4678" y="1144025"/>
            <a:ext cx="6436548" cy="456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32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173</Words>
  <Application>Microsoft Macintosh PowerPoint</Application>
  <PresentationFormat>Grand écran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Thème Office</vt:lpstr>
      <vt:lpstr>Exposition  « dessine-moi l’espérance »</vt:lpstr>
      <vt:lpstr>Catégorie adulte,  1er prix,  Mélanie Rondreux.</vt:lpstr>
      <vt:lpstr>Catégorie adulte,  prix du jury,  A. K. Tadajewska.</vt:lpstr>
      <vt:lpstr>Catégorie adulte,  prix de l’originalité, Bénédicte.</vt:lpstr>
      <vt:lpstr>Catégorie adulte,  prix de la photo, Jean-Pierre Pommaret.</vt:lpstr>
      <vt:lpstr>Catégorie poésie,  1er prix,  Anselme Geffray.</vt:lpstr>
      <vt:lpstr>Catégorie  poésie,  prix du jury, classe CPB</vt:lpstr>
      <vt:lpstr>Catégorie  enfant et jeune,  1er prix,  Nathanaël Geffray.</vt:lpstr>
      <vt:lpstr>Catégorie  enfant et jeune, prix du jury, Yohann Nguiagain.</vt:lpstr>
      <vt:lpstr>Catégorie  enfant et jeune,  prix de l’originalité, Classe CPA  de l’école St-Louis Ste-Thérèse.</vt:lpstr>
      <vt:lpstr>Catégorie  enfant et jeune, prix Paidisti, Cameron Jacques.</vt:lpstr>
      <vt:lpstr>Catégorie  enfant et jeune,  prix Paidisti,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« dessine-moi l’espérance »</dc:title>
  <dc:creator>Alexandre de Bucy</dc:creator>
  <cp:lastModifiedBy>Dominique Razafindrazaka Riem</cp:lastModifiedBy>
  <cp:revision>6</cp:revision>
  <dcterms:created xsi:type="dcterms:W3CDTF">2021-05-21T08:31:45Z</dcterms:created>
  <dcterms:modified xsi:type="dcterms:W3CDTF">2021-05-21T09:23:18Z</dcterms:modified>
</cp:coreProperties>
</file>